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79" r:id="rId4"/>
    <p:sldId id="281" r:id="rId5"/>
    <p:sldId id="284" r:id="rId6"/>
    <p:sldId id="285" r:id="rId7"/>
    <p:sldId id="286" r:id="rId8"/>
    <p:sldId id="287" r:id="rId9"/>
    <p:sldId id="288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0BB"/>
    <a:srgbClr val="B3D3EA"/>
    <a:srgbClr val="1984CC"/>
    <a:srgbClr val="03136A"/>
    <a:srgbClr val="35759D"/>
    <a:srgbClr val="35B19D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32" autoAdjust="0"/>
    <p:restoredTop sz="95596" autoAdjust="0"/>
  </p:normalViewPr>
  <p:slideViewPr>
    <p:cSldViewPr>
      <p:cViewPr varScale="1">
        <p:scale>
          <a:sx n="111" d="100"/>
          <a:sy n="111" d="100"/>
        </p:scale>
        <p:origin x="10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FFF0CA-90A4-45ED-85D0-CB44E618B51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9B46D6A-33D7-41A6-8D09-5B221F0C47A6}">
      <dgm:prSet phldrT="[Metin]"/>
      <dgm:spPr/>
      <dgm:t>
        <a:bodyPr/>
        <a:lstStyle/>
        <a:p>
          <a:r>
            <a:rPr lang="tr-TR" dirty="0" smtClean="0"/>
            <a:t>Doğrudan </a:t>
          </a:r>
          <a:endParaRPr lang="tr-TR" dirty="0"/>
        </a:p>
      </dgm:t>
    </dgm:pt>
    <dgm:pt modelId="{66904E6E-EF06-409A-A1E1-6709E65A19D6}" type="parTrans" cxnId="{ABEABEA6-43F8-4D45-A69A-1FCB8754E496}">
      <dgm:prSet/>
      <dgm:spPr/>
      <dgm:t>
        <a:bodyPr/>
        <a:lstStyle/>
        <a:p>
          <a:endParaRPr lang="tr-TR"/>
        </a:p>
      </dgm:t>
    </dgm:pt>
    <dgm:pt modelId="{1035DDFA-61F0-4D8B-8E6A-02A301B990E9}" type="sibTrans" cxnId="{ABEABEA6-43F8-4D45-A69A-1FCB8754E496}">
      <dgm:prSet/>
      <dgm:spPr/>
      <dgm:t>
        <a:bodyPr/>
        <a:lstStyle/>
        <a:p>
          <a:endParaRPr lang="tr-TR"/>
        </a:p>
      </dgm:t>
    </dgm:pt>
    <dgm:pt modelId="{F6C297A2-7A92-48D5-AE50-3A078C1D483C}">
      <dgm:prSet phldrT="[Metin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r-TR" dirty="0" smtClean="0"/>
            <a:t>Doğal Gözlem </a:t>
          </a:r>
          <a:endParaRPr lang="tr-TR" dirty="0"/>
        </a:p>
      </dgm:t>
    </dgm:pt>
    <dgm:pt modelId="{945BBEA7-74CD-4FF7-A0B2-6EF9949528A2}" type="parTrans" cxnId="{14A86D0C-D298-4163-943F-4EF3C646EFE3}">
      <dgm:prSet/>
      <dgm:spPr/>
      <dgm:t>
        <a:bodyPr/>
        <a:lstStyle/>
        <a:p>
          <a:endParaRPr lang="tr-TR"/>
        </a:p>
      </dgm:t>
    </dgm:pt>
    <dgm:pt modelId="{6CD8659C-4A11-4FE9-8945-14D025FC9792}" type="sibTrans" cxnId="{14A86D0C-D298-4163-943F-4EF3C646EFE3}">
      <dgm:prSet/>
      <dgm:spPr/>
      <dgm:t>
        <a:bodyPr/>
        <a:lstStyle/>
        <a:p>
          <a:endParaRPr lang="tr-TR"/>
        </a:p>
      </dgm:t>
    </dgm:pt>
    <dgm:pt modelId="{81EF9F59-5B62-4CD8-AEF1-D6DA80433244}">
      <dgm:prSet phldrT="[Metin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r-TR" dirty="0" smtClean="0"/>
            <a:t>Kontrol Listeleri </a:t>
          </a:r>
          <a:endParaRPr lang="tr-TR" dirty="0"/>
        </a:p>
      </dgm:t>
    </dgm:pt>
    <dgm:pt modelId="{59B66191-34DD-4284-AFB7-1204EA92DCE0}" type="parTrans" cxnId="{AE42510E-CA6F-465D-8396-B0B5F8F9AB63}">
      <dgm:prSet/>
      <dgm:spPr/>
      <dgm:t>
        <a:bodyPr/>
        <a:lstStyle/>
        <a:p>
          <a:endParaRPr lang="tr-TR"/>
        </a:p>
      </dgm:t>
    </dgm:pt>
    <dgm:pt modelId="{85B85B00-4AE3-4E33-8A82-E7088B59BA2B}" type="sibTrans" cxnId="{AE42510E-CA6F-465D-8396-B0B5F8F9AB63}">
      <dgm:prSet/>
      <dgm:spPr/>
      <dgm:t>
        <a:bodyPr/>
        <a:lstStyle/>
        <a:p>
          <a:endParaRPr lang="tr-TR"/>
        </a:p>
      </dgm:t>
    </dgm:pt>
    <dgm:pt modelId="{26401C7A-910D-4BDA-9150-D9AF11559872}">
      <dgm:prSet phldrT="[Metin]"/>
      <dgm:spPr/>
      <dgm:t>
        <a:bodyPr/>
        <a:lstStyle/>
        <a:p>
          <a:r>
            <a:rPr lang="tr-TR" dirty="0" smtClean="0"/>
            <a:t>Dolaylı </a:t>
          </a:r>
          <a:endParaRPr lang="tr-TR" dirty="0"/>
        </a:p>
      </dgm:t>
    </dgm:pt>
    <dgm:pt modelId="{755EF989-2DC3-45BA-8C33-AAC32079E17D}" type="parTrans" cxnId="{F63C5832-F527-4C8B-8C78-E54E4410899B}">
      <dgm:prSet/>
      <dgm:spPr/>
      <dgm:t>
        <a:bodyPr/>
        <a:lstStyle/>
        <a:p>
          <a:endParaRPr lang="tr-TR"/>
        </a:p>
      </dgm:t>
    </dgm:pt>
    <dgm:pt modelId="{233F18DB-25C9-44ED-96DE-D904B228FF83}" type="sibTrans" cxnId="{F63C5832-F527-4C8B-8C78-E54E4410899B}">
      <dgm:prSet/>
      <dgm:spPr/>
      <dgm:t>
        <a:bodyPr/>
        <a:lstStyle/>
        <a:p>
          <a:endParaRPr lang="tr-TR"/>
        </a:p>
      </dgm:t>
    </dgm:pt>
    <dgm:pt modelId="{752C3550-777E-46C1-AA49-03285B26025D}">
      <dgm:prSet phldrT="[Metin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r-TR" dirty="0" smtClean="0"/>
            <a:t>Görüşmeler </a:t>
          </a:r>
          <a:endParaRPr lang="tr-TR" dirty="0"/>
        </a:p>
      </dgm:t>
    </dgm:pt>
    <dgm:pt modelId="{B26236D6-C5D4-4ADF-8A82-3F8027DF28AF}" type="parTrans" cxnId="{D614014F-536D-4747-A602-DBE437ECF04E}">
      <dgm:prSet/>
      <dgm:spPr/>
      <dgm:t>
        <a:bodyPr/>
        <a:lstStyle/>
        <a:p>
          <a:endParaRPr lang="tr-TR"/>
        </a:p>
      </dgm:t>
    </dgm:pt>
    <dgm:pt modelId="{1C6CD250-6D3A-42D4-AA14-F3AB89D39A44}" type="sibTrans" cxnId="{D614014F-536D-4747-A602-DBE437ECF04E}">
      <dgm:prSet/>
      <dgm:spPr/>
      <dgm:t>
        <a:bodyPr/>
        <a:lstStyle/>
        <a:p>
          <a:endParaRPr lang="tr-TR"/>
        </a:p>
      </dgm:t>
    </dgm:pt>
    <dgm:pt modelId="{C984522A-CA9F-4A97-ACC4-24ACE4ECCDC4}">
      <dgm:prSet phldrT="[Metin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r-TR" dirty="0" smtClean="0"/>
            <a:t>Kendi  Kendini Değerlendirme</a:t>
          </a:r>
          <a:endParaRPr lang="tr-TR" dirty="0"/>
        </a:p>
      </dgm:t>
    </dgm:pt>
    <dgm:pt modelId="{72307E9E-EDA6-4BD2-8721-5D01D8B85ADA}" type="parTrans" cxnId="{ADE88114-FD60-4072-9462-1CE0278B1742}">
      <dgm:prSet/>
      <dgm:spPr/>
      <dgm:t>
        <a:bodyPr/>
        <a:lstStyle/>
        <a:p>
          <a:endParaRPr lang="tr-TR"/>
        </a:p>
      </dgm:t>
    </dgm:pt>
    <dgm:pt modelId="{BCADCF96-F098-492A-A3F9-E022788BE80C}" type="sibTrans" cxnId="{ADE88114-FD60-4072-9462-1CE0278B1742}">
      <dgm:prSet/>
      <dgm:spPr/>
      <dgm:t>
        <a:bodyPr/>
        <a:lstStyle/>
        <a:p>
          <a:endParaRPr lang="tr-TR"/>
        </a:p>
      </dgm:t>
    </dgm:pt>
    <dgm:pt modelId="{4816D994-7B68-4FB1-B534-FC3F0CEEC790}">
      <dgm:prSet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r-TR" dirty="0" err="1" smtClean="0"/>
            <a:t>Sosyometrik</a:t>
          </a:r>
          <a:r>
            <a:rPr lang="tr-TR" dirty="0" smtClean="0"/>
            <a:t> Teknikler </a:t>
          </a:r>
          <a:endParaRPr lang="tr-TR" dirty="0"/>
        </a:p>
      </dgm:t>
    </dgm:pt>
    <dgm:pt modelId="{3DCABA78-75AA-410B-8CA4-0163E0573A64}" type="parTrans" cxnId="{F37C07DE-449A-49A3-A60C-2F9934FDE560}">
      <dgm:prSet/>
      <dgm:spPr/>
      <dgm:t>
        <a:bodyPr/>
        <a:lstStyle/>
        <a:p>
          <a:endParaRPr lang="tr-TR"/>
        </a:p>
      </dgm:t>
    </dgm:pt>
    <dgm:pt modelId="{89A90926-18AC-4B57-8F76-13B6E1BD00E0}" type="sibTrans" cxnId="{F37C07DE-449A-49A3-A60C-2F9934FDE560}">
      <dgm:prSet/>
      <dgm:spPr/>
      <dgm:t>
        <a:bodyPr/>
        <a:lstStyle/>
        <a:p>
          <a:endParaRPr lang="tr-TR"/>
        </a:p>
      </dgm:t>
    </dgm:pt>
    <dgm:pt modelId="{EE58B5EA-80EA-45F9-A477-0DFE49A36DED}">
      <dgm:prSet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r-TR" dirty="0" smtClean="0"/>
            <a:t>Derecelendirme Ölçekleri</a:t>
          </a:r>
          <a:endParaRPr lang="tr-TR" dirty="0"/>
        </a:p>
      </dgm:t>
    </dgm:pt>
    <dgm:pt modelId="{576E76CD-EB15-4BD2-92FE-FAB59A746A54}" type="parTrans" cxnId="{E3D75C90-76E6-41C9-AD51-EC854944A2CD}">
      <dgm:prSet/>
      <dgm:spPr/>
      <dgm:t>
        <a:bodyPr/>
        <a:lstStyle/>
        <a:p>
          <a:endParaRPr lang="tr-TR"/>
        </a:p>
      </dgm:t>
    </dgm:pt>
    <dgm:pt modelId="{D1C42B28-E136-4C80-8632-235B521B6554}" type="sibTrans" cxnId="{E3D75C90-76E6-41C9-AD51-EC854944A2CD}">
      <dgm:prSet/>
      <dgm:spPr/>
      <dgm:t>
        <a:bodyPr/>
        <a:lstStyle/>
        <a:p>
          <a:endParaRPr lang="tr-TR"/>
        </a:p>
      </dgm:t>
    </dgm:pt>
    <dgm:pt modelId="{E27FD57B-EAA0-4ACD-806D-461964A3EFB9}" type="pres">
      <dgm:prSet presAssocID="{57FFF0CA-90A4-45ED-85D0-CB44E618B51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7CD1557-0820-491A-B50F-86E50846EA95}" type="pres">
      <dgm:prSet presAssocID="{A9B46D6A-33D7-41A6-8D09-5B221F0C47A6}" presName="root" presStyleCnt="0"/>
      <dgm:spPr/>
    </dgm:pt>
    <dgm:pt modelId="{0D65DA61-3447-4997-B67F-7623586A4811}" type="pres">
      <dgm:prSet presAssocID="{A9B46D6A-33D7-41A6-8D09-5B221F0C47A6}" presName="rootComposite" presStyleCnt="0"/>
      <dgm:spPr/>
    </dgm:pt>
    <dgm:pt modelId="{6969C88D-BF6F-4226-BD27-8F359BF150E2}" type="pres">
      <dgm:prSet presAssocID="{A9B46D6A-33D7-41A6-8D09-5B221F0C47A6}" presName="rootText" presStyleLbl="node1" presStyleIdx="0" presStyleCnt="2" custScaleX="208361"/>
      <dgm:spPr/>
    </dgm:pt>
    <dgm:pt modelId="{18C5B2C3-F171-410A-914B-C9AB82D046FF}" type="pres">
      <dgm:prSet presAssocID="{A9B46D6A-33D7-41A6-8D09-5B221F0C47A6}" presName="rootConnector" presStyleLbl="node1" presStyleIdx="0" presStyleCnt="2"/>
      <dgm:spPr/>
    </dgm:pt>
    <dgm:pt modelId="{21054840-190A-48C9-849B-51878C80366E}" type="pres">
      <dgm:prSet presAssocID="{A9B46D6A-33D7-41A6-8D09-5B221F0C47A6}" presName="childShape" presStyleCnt="0"/>
      <dgm:spPr/>
    </dgm:pt>
    <dgm:pt modelId="{E90B660A-6A83-4222-BDE0-4D727707F089}" type="pres">
      <dgm:prSet presAssocID="{945BBEA7-74CD-4FF7-A0B2-6EF9949528A2}" presName="Name13" presStyleLbl="parChTrans1D2" presStyleIdx="0" presStyleCnt="6"/>
      <dgm:spPr/>
    </dgm:pt>
    <dgm:pt modelId="{A6825819-D3ED-4361-905C-E82A9C1E21C4}" type="pres">
      <dgm:prSet presAssocID="{F6C297A2-7A92-48D5-AE50-3A078C1D483C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2DBB998-1001-46A6-B3DC-3D5CFB70C6F9}" type="pres">
      <dgm:prSet presAssocID="{59B66191-34DD-4284-AFB7-1204EA92DCE0}" presName="Name13" presStyleLbl="parChTrans1D2" presStyleIdx="1" presStyleCnt="6"/>
      <dgm:spPr/>
    </dgm:pt>
    <dgm:pt modelId="{487D1EA2-716D-4575-A53E-F1C7EB8DB0F6}" type="pres">
      <dgm:prSet presAssocID="{81EF9F59-5B62-4CD8-AEF1-D6DA80433244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0FF7F61-243E-4A9C-A3FC-912C8A86AB9A}" type="pres">
      <dgm:prSet presAssocID="{26401C7A-910D-4BDA-9150-D9AF11559872}" presName="root" presStyleCnt="0"/>
      <dgm:spPr/>
    </dgm:pt>
    <dgm:pt modelId="{318412F2-C19D-43A0-8E3F-34745C1BEB08}" type="pres">
      <dgm:prSet presAssocID="{26401C7A-910D-4BDA-9150-D9AF11559872}" presName="rootComposite" presStyleCnt="0"/>
      <dgm:spPr/>
    </dgm:pt>
    <dgm:pt modelId="{58C56FE2-BB0C-4BFB-B819-11F4AF816163}" type="pres">
      <dgm:prSet presAssocID="{26401C7A-910D-4BDA-9150-D9AF11559872}" presName="rootText" presStyleLbl="node1" presStyleIdx="1" presStyleCnt="2" custScaleX="179826"/>
      <dgm:spPr/>
    </dgm:pt>
    <dgm:pt modelId="{9A803282-6737-42ED-8024-4BC5FCBEB6A3}" type="pres">
      <dgm:prSet presAssocID="{26401C7A-910D-4BDA-9150-D9AF11559872}" presName="rootConnector" presStyleLbl="node1" presStyleIdx="1" presStyleCnt="2"/>
      <dgm:spPr/>
    </dgm:pt>
    <dgm:pt modelId="{7C76D798-2F37-47F6-842A-468E62F77DF9}" type="pres">
      <dgm:prSet presAssocID="{26401C7A-910D-4BDA-9150-D9AF11559872}" presName="childShape" presStyleCnt="0"/>
      <dgm:spPr/>
    </dgm:pt>
    <dgm:pt modelId="{BC0883EA-0E4F-4886-BDF1-95AF0839078E}" type="pres">
      <dgm:prSet presAssocID="{B26236D6-C5D4-4ADF-8A82-3F8027DF28AF}" presName="Name13" presStyleLbl="parChTrans1D2" presStyleIdx="2" presStyleCnt="6"/>
      <dgm:spPr/>
    </dgm:pt>
    <dgm:pt modelId="{6DE757FF-4ACE-4FC6-8ED1-7F0006B98115}" type="pres">
      <dgm:prSet presAssocID="{752C3550-777E-46C1-AA49-03285B26025D}" presName="childText" presStyleLbl="bgAcc1" presStyleIdx="2" presStyleCnt="6">
        <dgm:presLayoutVars>
          <dgm:bulletEnabled val="1"/>
        </dgm:presLayoutVars>
      </dgm:prSet>
      <dgm:spPr/>
    </dgm:pt>
    <dgm:pt modelId="{253DA42B-8548-49E2-AFE0-4F98B8DA4DEC}" type="pres">
      <dgm:prSet presAssocID="{3DCABA78-75AA-410B-8CA4-0163E0573A64}" presName="Name13" presStyleLbl="parChTrans1D2" presStyleIdx="3" presStyleCnt="6"/>
      <dgm:spPr/>
    </dgm:pt>
    <dgm:pt modelId="{19D57EE9-E86B-44D7-A21A-10F5BDCB8FD6}" type="pres">
      <dgm:prSet presAssocID="{4816D994-7B68-4FB1-B534-FC3F0CEEC790}" presName="childText" presStyleLbl="bgAcc1" presStyleIdx="3" presStyleCnt="6">
        <dgm:presLayoutVars>
          <dgm:bulletEnabled val="1"/>
        </dgm:presLayoutVars>
      </dgm:prSet>
      <dgm:spPr/>
    </dgm:pt>
    <dgm:pt modelId="{4414247F-CC9B-41B9-97CA-744630984DB1}" type="pres">
      <dgm:prSet presAssocID="{576E76CD-EB15-4BD2-92FE-FAB59A746A54}" presName="Name13" presStyleLbl="parChTrans1D2" presStyleIdx="4" presStyleCnt="6"/>
      <dgm:spPr/>
    </dgm:pt>
    <dgm:pt modelId="{B9E58BEF-6EAB-49A4-B02F-705FFC1297F9}" type="pres">
      <dgm:prSet presAssocID="{EE58B5EA-80EA-45F9-A477-0DFE49A36DED}" presName="childText" presStyleLbl="bgAcc1" presStyleIdx="4" presStyleCnt="6">
        <dgm:presLayoutVars>
          <dgm:bulletEnabled val="1"/>
        </dgm:presLayoutVars>
      </dgm:prSet>
      <dgm:spPr/>
    </dgm:pt>
    <dgm:pt modelId="{9323F9AF-A282-446D-8C98-C5BAAFB1EAE3}" type="pres">
      <dgm:prSet presAssocID="{72307E9E-EDA6-4BD2-8721-5D01D8B85ADA}" presName="Name13" presStyleLbl="parChTrans1D2" presStyleIdx="5" presStyleCnt="6"/>
      <dgm:spPr/>
    </dgm:pt>
    <dgm:pt modelId="{8370A8CF-0599-4A7D-BA96-870C17A5AAD8}" type="pres">
      <dgm:prSet presAssocID="{C984522A-CA9F-4A97-ACC4-24ACE4ECCDC4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3936D7D-49B4-4D9D-92E0-1DC7142AD273}" type="presOf" srcId="{EE58B5EA-80EA-45F9-A477-0DFE49A36DED}" destId="{B9E58BEF-6EAB-49A4-B02F-705FFC1297F9}" srcOrd="0" destOrd="0" presId="urn:microsoft.com/office/officeart/2005/8/layout/hierarchy3"/>
    <dgm:cxn modelId="{BA870565-8A1F-4B8E-8F40-574183496A1F}" type="presOf" srcId="{A9B46D6A-33D7-41A6-8D09-5B221F0C47A6}" destId="{6969C88D-BF6F-4226-BD27-8F359BF150E2}" srcOrd="0" destOrd="0" presId="urn:microsoft.com/office/officeart/2005/8/layout/hierarchy3"/>
    <dgm:cxn modelId="{F37C07DE-449A-49A3-A60C-2F9934FDE560}" srcId="{26401C7A-910D-4BDA-9150-D9AF11559872}" destId="{4816D994-7B68-4FB1-B534-FC3F0CEEC790}" srcOrd="1" destOrd="0" parTransId="{3DCABA78-75AA-410B-8CA4-0163E0573A64}" sibTransId="{89A90926-18AC-4B57-8F76-13B6E1BD00E0}"/>
    <dgm:cxn modelId="{AE42510E-CA6F-465D-8396-B0B5F8F9AB63}" srcId="{A9B46D6A-33D7-41A6-8D09-5B221F0C47A6}" destId="{81EF9F59-5B62-4CD8-AEF1-D6DA80433244}" srcOrd="1" destOrd="0" parTransId="{59B66191-34DD-4284-AFB7-1204EA92DCE0}" sibTransId="{85B85B00-4AE3-4E33-8A82-E7088B59BA2B}"/>
    <dgm:cxn modelId="{1A3E102E-5367-45C4-A1F4-88FA793C5FE4}" type="presOf" srcId="{4816D994-7B68-4FB1-B534-FC3F0CEEC790}" destId="{19D57EE9-E86B-44D7-A21A-10F5BDCB8FD6}" srcOrd="0" destOrd="0" presId="urn:microsoft.com/office/officeart/2005/8/layout/hierarchy3"/>
    <dgm:cxn modelId="{2EDB6C90-B21B-42B2-89B6-1FFB08EF5D85}" type="presOf" srcId="{945BBEA7-74CD-4FF7-A0B2-6EF9949528A2}" destId="{E90B660A-6A83-4222-BDE0-4D727707F089}" srcOrd="0" destOrd="0" presId="urn:microsoft.com/office/officeart/2005/8/layout/hierarchy3"/>
    <dgm:cxn modelId="{E3D75C90-76E6-41C9-AD51-EC854944A2CD}" srcId="{26401C7A-910D-4BDA-9150-D9AF11559872}" destId="{EE58B5EA-80EA-45F9-A477-0DFE49A36DED}" srcOrd="2" destOrd="0" parTransId="{576E76CD-EB15-4BD2-92FE-FAB59A746A54}" sibTransId="{D1C42B28-E136-4C80-8632-235B521B6554}"/>
    <dgm:cxn modelId="{32F0BB90-30DF-437C-B045-6BB73A1E69A1}" type="presOf" srcId="{A9B46D6A-33D7-41A6-8D09-5B221F0C47A6}" destId="{18C5B2C3-F171-410A-914B-C9AB82D046FF}" srcOrd="1" destOrd="0" presId="urn:microsoft.com/office/officeart/2005/8/layout/hierarchy3"/>
    <dgm:cxn modelId="{D614014F-536D-4747-A602-DBE437ECF04E}" srcId="{26401C7A-910D-4BDA-9150-D9AF11559872}" destId="{752C3550-777E-46C1-AA49-03285B26025D}" srcOrd="0" destOrd="0" parTransId="{B26236D6-C5D4-4ADF-8A82-3F8027DF28AF}" sibTransId="{1C6CD250-6D3A-42D4-AA14-F3AB89D39A44}"/>
    <dgm:cxn modelId="{3363F59A-A26B-4B28-838E-F99294232704}" type="presOf" srcId="{752C3550-777E-46C1-AA49-03285B26025D}" destId="{6DE757FF-4ACE-4FC6-8ED1-7F0006B98115}" srcOrd="0" destOrd="0" presId="urn:microsoft.com/office/officeart/2005/8/layout/hierarchy3"/>
    <dgm:cxn modelId="{07EBD4AB-FDDE-40F6-BD22-34C9156A5B4C}" type="presOf" srcId="{81EF9F59-5B62-4CD8-AEF1-D6DA80433244}" destId="{487D1EA2-716D-4575-A53E-F1C7EB8DB0F6}" srcOrd="0" destOrd="0" presId="urn:microsoft.com/office/officeart/2005/8/layout/hierarchy3"/>
    <dgm:cxn modelId="{F63C5832-F527-4C8B-8C78-E54E4410899B}" srcId="{57FFF0CA-90A4-45ED-85D0-CB44E618B51B}" destId="{26401C7A-910D-4BDA-9150-D9AF11559872}" srcOrd="1" destOrd="0" parTransId="{755EF989-2DC3-45BA-8C33-AAC32079E17D}" sibTransId="{233F18DB-25C9-44ED-96DE-D904B228FF83}"/>
    <dgm:cxn modelId="{ADE88114-FD60-4072-9462-1CE0278B1742}" srcId="{26401C7A-910D-4BDA-9150-D9AF11559872}" destId="{C984522A-CA9F-4A97-ACC4-24ACE4ECCDC4}" srcOrd="3" destOrd="0" parTransId="{72307E9E-EDA6-4BD2-8721-5D01D8B85ADA}" sibTransId="{BCADCF96-F098-492A-A3F9-E022788BE80C}"/>
    <dgm:cxn modelId="{D17AEBA6-0BFD-4822-BEA8-16A363A6FB57}" type="presOf" srcId="{3DCABA78-75AA-410B-8CA4-0163E0573A64}" destId="{253DA42B-8548-49E2-AFE0-4F98B8DA4DEC}" srcOrd="0" destOrd="0" presId="urn:microsoft.com/office/officeart/2005/8/layout/hierarchy3"/>
    <dgm:cxn modelId="{14A86D0C-D298-4163-943F-4EF3C646EFE3}" srcId="{A9B46D6A-33D7-41A6-8D09-5B221F0C47A6}" destId="{F6C297A2-7A92-48D5-AE50-3A078C1D483C}" srcOrd="0" destOrd="0" parTransId="{945BBEA7-74CD-4FF7-A0B2-6EF9949528A2}" sibTransId="{6CD8659C-4A11-4FE9-8945-14D025FC9792}"/>
    <dgm:cxn modelId="{C67D760B-A5DD-4418-B552-D39A8E40B2EF}" type="presOf" srcId="{59B66191-34DD-4284-AFB7-1204EA92DCE0}" destId="{82DBB998-1001-46A6-B3DC-3D5CFB70C6F9}" srcOrd="0" destOrd="0" presId="urn:microsoft.com/office/officeart/2005/8/layout/hierarchy3"/>
    <dgm:cxn modelId="{73B8C649-D4C3-4271-B01B-FFBD679C18EA}" type="presOf" srcId="{576E76CD-EB15-4BD2-92FE-FAB59A746A54}" destId="{4414247F-CC9B-41B9-97CA-744630984DB1}" srcOrd="0" destOrd="0" presId="urn:microsoft.com/office/officeart/2005/8/layout/hierarchy3"/>
    <dgm:cxn modelId="{2181EEDF-295B-45EE-B843-C944FE6BAFAA}" type="presOf" srcId="{F6C297A2-7A92-48D5-AE50-3A078C1D483C}" destId="{A6825819-D3ED-4361-905C-E82A9C1E21C4}" srcOrd="0" destOrd="0" presId="urn:microsoft.com/office/officeart/2005/8/layout/hierarchy3"/>
    <dgm:cxn modelId="{A011A062-73E8-4232-B6C5-82178B6D4BF5}" type="presOf" srcId="{26401C7A-910D-4BDA-9150-D9AF11559872}" destId="{9A803282-6737-42ED-8024-4BC5FCBEB6A3}" srcOrd="1" destOrd="0" presId="urn:microsoft.com/office/officeart/2005/8/layout/hierarchy3"/>
    <dgm:cxn modelId="{F8DF4DDA-6701-4642-964B-C2D7B82DCD82}" type="presOf" srcId="{72307E9E-EDA6-4BD2-8721-5D01D8B85ADA}" destId="{9323F9AF-A282-446D-8C98-C5BAAFB1EAE3}" srcOrd="0" destOrd="0" presId="urn:microsoft.com/office/officeart/2005/8/layout/hierarchy3"/>
    <dgm:cxn modelId="{941DC017-0082-450B-B346-0A26C9B825DD}" type="presOf" srcId="{26401C7A-910D-4BDA-9150-D9AF11559872}" destId="{58C56FE2-BB0C-4BFB-B819-11F4AF816163}" srcOrd="0" destOrd="0" presId="urn:microsoft.com/office/officeart/2005/8/layout/hierarchy3"/>
    <dgm:cxn modelId="{20A25F57-540A-423F-8B82-41CD0F54BAF5}" type="presOf" srcId="{C984522A-CA9F-4A97-ACC4-24ACE4ECCDC4}" destId="{8370A8CF-0599-4A7D-BA96-870C17A5AAD8}" srcOrd="0" destOrd="0" presId="urn:microsoft.com/office/officeart/2005/8/layout/hierarchy3"/>
    <dgm:cxn modelId="{78EA9034-B9B6-4B99-8D98-2F5C9F9BB7B2}" type="presOf" srcId="{57FFF0CA-90A4-45ED-85D0-CB44E618B51B}" destId="{E27FD57B-EAA0-4ACD-806D-461964A3EFB9}" srcOrd="0" destOrd="0" presId="urn:microsoft.com/office/officeart/2005/8/layout/hierarchy3"/>
    <dgm:cxn modelId="{15D56E51-8C1D-48B1-BA5C-364ABE2F14B7}" type="presOf" srcId="{B26236D6-C5D4-4ADF-8A82-3F8027DF28AF}" destId="{BC0883EA-0E4F-4886-BDF1-95AF0839078E}" srcOrd="0" destOrd="0" presId="urn:microsoft.com/office/officeart/2005/8/layout/hierarchy3"/>
    <dgm:cxn modelId="{ABEABEA6-43F8-4D45-A69A-1FCB8754E496}" srcId="{57FFF0CA-90A4-45ED-85D0-CB44E618B51B}" destId="{A9B46D6A-33D7-41A6-8D09-5B221F0C47A6}" srcOrd="0" destOrd="0" parTransId="{66904E6E-EF06-409A-A1E1-6709E65A19D6}" sibTransId="{1035DDFA-61F0-4D8B-8E6A-02A301B990E9}"/>
    <dgm:cxn modelId="{D06B1158-C4B3-4D30-800F-282B946FC349}" type="presParOf" srcId="{E27FD57B-EAA0-4ACD-806D-461964A3EFB9}" destId="{C7CD1557-0820-491A-B50F-86E50846EA95}" srcOrd="0" destOrd="0" presId="urn:microsoft.com/office/officeart/2005/8/layout/hierarchy3"/>
    <dgm:cxn modelId="{524C24D8-45AD-4EC6-852A-C1385FA39867}" type="presParOf" srcId="{C7CD1557-0820-491A-B50F-86E50846EA95}" destId="{0D65DA61-3447-4997-B67F-7623586A4811}" srcOrd="0" destOrd="0" presId="urn:microsoft.com/office/officeart/2005/8/layout/hierarchy3"/>
    <dgm:cxn modelId="{12B69A6A-3667-48C6-BD8B-B43ACE681D5E}" type="presParOf" srcId="{0D65DA61-3447-4997-B67F-7623586A4811}" destId="{6969C88D-BF6F-4226-BD27-8F359BF150E2}" srcOrd="0" destOrd="0" presId="urn:microsoft.com/office/officeart/2005/8/layout/hierarchy3"/>
    <dgm:cxn modelId="{E1D4AB2D-56CA-48C4-AA1B-8C59338BFEB9}" type="presParOf" srcId="{0D65DA61-3447-4997-B67F-7623586A4811}" destId="{18C5B2C3-F171-410A-914B-C9AB82D046FF}" srcOrd="1" destOrd="0" presId="urn:microsoft.com/office/officeart/2005/8/layout/hierarchy3"/>
    <dgm:cxn modelId="{C85D1920-3C82-4A7D-B045-64FE8E7C79AF}" type="presParOf" srcId="{C7CD1557-0820-491A-B50F-86E50846EA95}" destId="{21054840-190A-48C9-849B-51878C80366E}" srcOrd="1" destOrd="0" presId="urn:microsoft.com/office/officeart/2005/8/layout/hierarchy3"/>
    <dgm:cxn modelId="{A196CC99-A571-4F10-A980-388360D6D5F1}" type="presParOf" srcId="{21054840-190A-48C9-849B-51878C80366E}" destId="{E90B660A-6A83-4222-BDE0-4D727707F089}" srcOrd="0" destOrd="0" presId="urn:microsoft.com/office/officeart/2005/8/layout/hierarchy3"/>
    <dgm:cxn modelId="{AFC224F8-56C3-4DCE-8367-5519D1618151}" type="presParOf" srcId="{21054840-190A-48C9-849B-51878C80366E}" destId="{A6825819-D3ED-4361-905C-E82A9C1E21C4}" srcOrd="1" destOrd="0" presId="urn:microsoft.com/office/officeart/2005/8/layout/hierarchy3"/>
    <dgm:cxn modelId="{94435C4E-DB79-4AC6-BE2C-07DA47576CA6}" type="presParOf" srcId="{21054840-190A-48C9-849B-51878C80366E}" destId="{82DBB998-1001-46A6-B3DC-3D5CFB70C6F9}" srcOrd="2" destOrd="0" presId="urn:microsoft.com/office/officeart/2005/8/layout/hierarchy3"/>
    <dgm:cxn modelId="{1A8D06DB-CDB1-46F8-8908-BD8E7CCB9C63}" type="presParOf" srcId="{21054840-190A-48C9-849B-51878C80366E}" destId="{487D1EA2-716D-4575-A53E-F1C7EB8DB0F6}" srcOrd="3" destOrd="0" presId="urn:microsoft.com/office/officeart/2005/8/layout/hierarchy3"/>
    <dgm:cxn modelId="{DCD20993-ECB8-48A2-A90D-7A089F253E63}" type="presParOf" srcId="{E27FD57B-EAA0-4ACD-806D-461964A3EFB9}" destId="{30FF7F61-243E-4A9C-A3FC-912C8A86AB9A}" srcOrd="1" destOrd="0" presId="urn:microsoft.com/office/officeart/2005/8/layout/hierarchy3"/>
    <dgm:cxn modelId="{F4CE50D9-560C-4205-8E61-8C338FAFC70E}" type="presParOf" srcId="{30FF7F61-243E-4A9C-A3FC-912C8A86AB9A}" destId="{318412F2-C19D-43A0-8E3F-34745C1BEB08}" srcOrd="0" destOrd="0" presId="urn:microsoft.com/office/officeart/2005/8/layout/hierarchy3"/>
    <dgm:cxn modelId="{25FBB7C2-95B5-489A-B8CC-81950DA19F9E}" type="presParOf" srcId="{318412F2-C19D-43A0-8E3F-34745C1BEB08}" destId="{58C56FE2-BB0C-4BFB-B819-11F4AF816163}" srcOrd="0" destOrd="0" presId="urn:microsoft.com/office/officeart/2005/8/layout/hierarchy3"/>
    <dgm:cxn modelId="{0E402758-15E6-4730-837C-EDE3530F4359}" type="presParOf" srcId="{318412F2-C19D-43A0-8E3F-34745C1BEB08}" destId="{9A803282-6737-42ED-8024-4BC5FCBEB6A3}" srcOrd="1" destOrd="0" presId="urn:microsoft.com/office/officeart/2005/8/layout/hierarchy3"/>
    <dgm:cxn modelId="{7F7F3676-4DE5-458C-846F-C30CD0D174FE}" type="presParOf" srcId="{30FF7F61-243E-4A9C-A3FC-912C8A86AB9A}" destId="{7C76D798-2F37-47F6-842A-468E62F77DF9}" srcOrd="1" destOrd="0" presId="urn:microsoft.com/office/officeart/2005/8/layout/hierarchy3"/>
    <dgm:cxn modelId="{798E135E-8F5B-4F7B-89EA-643D432C4434}" type="presParOf" srcId="{7C76D798-2F37-47F6-842A-468E62F77DF9}" destId="{BC0883EA-0E4F-4886-BDF1-95AF0839078E}" srcOrd="0" destOrd="0" presId="urn:microsoft.com/office/officeart/2005/8/layout/hierarchy3"/>
    <dgm:cxn modelId="{3BFE5271-7DD0-4343-8479-853FF93C2AC2}" type="presParOf" srcId="{7C76D798-2F37-47F6-842A-468E62F77DF9}" destId="{6DE757FF-4ACE-4FC6-8ED1-7F0006B98115}" srcOrd="1" destOrd="0" presId="urn:microsoft.com/office/officeart/2005/8/layout/hierarchy3"/>
    <dgm:cxn modelId="{52A29331-F512-4B5E-B784-9086CEF00036}" type="presParOf" srcId="{7C76D798-2F37-47F6-842A-468E62F77DF9}" destId="{253DA42B-8548-49E2-AFE0-4F98B8DA4DEC}" srcOrd="2" destOrd="0" presId="urn:microsoft.com/office/officeart/2005/8/layout/hierarchy3"/>
    <dgm:cxn modelId="{89BBEA78-1A37-4E4C-9AA2-4DB341C564A0}" type="presParOf" srcId="{7C76D798-2F37-47F6-842A-468E62F77DF9}" destId="{19D57EE9-E86B-44D7-A21A-10F5BDCB8FD6}" srcOrd="3" destOrd="0" presId="urn:microsoft.com/office/officeart/2005/8/layout/hierarchy3"/>
    <dgm:cxn modelId="{358DAC90-7357-420F-A2DA-943AE424F3AD}" type="presParOf" srcId="{7C76D798-2F37-47F6-842A-468E62F77DF9}" destId="{4414247F-CC9B-41B9-97CA-744630984DB1}" srcOrd="4" destOrd="0" presId="urn:microsoft.com/office/officeart/2005/8/layout/hierarchy3"/>
    <dgm:cxn modelId="{89D772FB-6809-4914-9EC8-0C8728BD7852}" type="presParOf" srcId="{7C76D798-2F37-47F6-842A-468E62F77DF9}" destId="{B9E58BEF-6EAB-49A4-B02F-705FFC1297F9}" srcOrd="5" destOrd="0" presId="urn:microsoft.com/office/officeart/2005/8/layout/hierarchy3"/>
    <dgm:cxn modelId="{FA382815-C75C-4CB9-8ADB-2E27A9D3269A}" type="presParOf" srcId="{7C76D798-2F37-47F6-842A-468E62F77DF9}" destId="{9323F9AF-A282-446D-8C98-C5BAAFB1EAE3}" srcOrd="6" destOrd="0" presId="urn:microsoft.com/office/officeart/2005/8/layout/hierarchy3"/>
    <dgm:cxn modelId="{236B8FC8-F6C0-4713-8E6F-B6062EC604DA}" type="presParOf" srcId="{7C76D798-2F37-47F6-842A-468E62F77DF9}" destId="{8370A8CF-0599-4A7D-BA96-870C17A5AAD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69C88D-BF6F-4226-BD27-8F359BF150E2}">
      <dsp:nvSpPr>
        <dsp:cNvPr id="0" name=""/>
        <dsp:cNvSpPr/>
      </dsp:nvSpPr>
      <dsp:spPr>
        <a:xfrm>
          <a:off x="238942" y="1956"/>
          <a:ext cx="3255776" cy="781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59690" rIns="89535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700" kern="1200" dirty="0" smtClean="0"/>
            <a:t>Doğrudan </a:t>
          </a:r>
          <a:endParaRPr lang="tr-TR" sz="4700" kern="1200" dirty="0"/>
        </a:p>
      </dsp:txBody>
      <dsp:txXfrm>
        <a:off x="261825" y="24839"/>
        <a:ext cx="3210010" cy="735516"/>
      </dsp:txXfrm>
    </dsp:sp>
    <dsp:sp modelId="{E90B660A-6A83-4222-BDE0-4D727707F089}">
      <dsp:nvSpPr>
        <dsp:cNvPr id="0" name=""/>
        <dsp:cNvSpPr/>
      </dsp:nvSpPr>
      <dsp:spPr>
        <a:xfrm>
          <a:off x="564519" y="783238"/>
          <a:ext cx="325577" cy="585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5961"/>
              </a:lnTo>
              <a:lnTo>
                <a:pt x="325577" y="5859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825819-D3ED-4361-905C-E82A9C1E21C4}">
      <dsp:nvSpPr>
        <dsp:cNvPr id="0" name=""/>
        <dsp:cNvSpPr/>
      </dsp:nvSpPr>
      <dsp:spPr>
        <a:xfrm>
          <a:off x="890097" y="978559"/>
          <a:ext cx="1250052" cy="78128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Doğal Gözlem </a:t>
          </a:r>
          <a:endParaRPr lang="tr-TR" sz="1200" kern="1200" dirty="0"/>
        </a:p>
      </dsp:txBody>
      <dsp:txXfrm>
        <a:off x="912980" y="1001442"/>
        <a:ext cx="1204286" cy="735516"/>
      </dsp:txXfrm>
    </dsp:sp>
    <dsp:sp modelId="{82DBB998-1001-46A6-B3DC-3D5CFB70C6F9}">
      <dsp:nvSpPr>
        <dsp:cNvPr id="0" name=""/>
        <dsp:cNvSpPr/>
      </dsp:nvSpPr>
      <dsp:spPr>
        <a:xfrm>
          <a:off x="564519" y="783238"/>
          <a:ext cx="325577" cy="1562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2565"/>
              </a:lnTo>
              <a:lnTo>
                <a:pt x="325577" y="1562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7D1EA2-716D-4575-A53E-F1C7EB8DB0F6}">
      <dsp:nvSpPr>
        <dsp:cNvPr id="0" name=""/>
        <dsp:cNvSpPr/>
      </dsp:nvSpPr>
      <dsp:spPr>
        <a:xfrm>
          <a:off x="890097" y="1955162"/>
          <a:ext cx="1250052" cy="78128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Kontrol Listeleri </a:t>
          </a:r>
          <a:endParaRPr lang="tr-TR" sz="1200" kern="1200" dirty="0"/>
        </a:p>
      </dsp:txBody>
      <dsp:txXfrm>
        <a:off x="912980" y="1978045"/>
        <a:ext cx="1204286" cy="735516"/>
      </dsp:txXfrm>
    </dsp:sp>
    <dsp:sp modelId="{58C56FE2-BB0C-4BFB-B819-11F4AF816163}">
      <dsp:nvSpPr>
        <dsp:cNvPr id="0" name=""/>
        <dsp:cNvSpPr/>
      </dsp:nvSpPr>
      <dsp:spPr>
        <a:xfrm>
          <a:off x="3885359" y="1956"/>
          <a:ext cx="2809898" cy="781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59690" rIns="89535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700" kern="1200" dirty="0" smtClean="0"/>
            <a:t>Dolaylı </a:t>
          </a:r>
          <a:endParaRPr lang="tr-TR" sz="4700" kern="1200" dirty="0"/>
        </a:p>
      </dsp:txBody>
      <dsp:txXfrm>
        <a:off x="3908242" y="24839"/>
        <a:ext cx="2764132" cy="735516"/>
      </dsp:txXfrm>
    </dsp:sp>
    <dsp:sp modelId="{BC0883EA-0E4F-4886-BDF1-95AF0839078E}">
      <dsp:nvSpPr>
        <dsp:cNvPr id="0" name=""/>
        <dsp:cNvSpPr/>
      </dsp:nvSpPr>
      <dsp:spPr>
        <a:xfrm>
          <a:off x="4166349" y="783238"/>
          <a:ext cx="280989" cy="585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5961"/>
              </a:lnTo>
              <a:lnTo>
                <a:pt x="280989" y="5859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E757FF-4ACE-4FC6-8ED1-7F0006B98115}">
      <dsp:nvSpPr>
        <dsp:cNvPr id="0" name=""/>
        <dsp:cNvSpPr/>
      </dsp:nvSpPr>
      <dsp:spPr>
        <a:xfrm>
          <a:off x="4447339" y="978559"/>
          <a:ext cx="1250052" cy="78128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Görüşmeler </a:t>
          </a:r>
          <a:endParaRPr lang="tr-TR" sz="1200" kern="1200" dirty="0"/>
        </a:p>
      </dsp:txBody>
      <dsp:txXfrm>
        <a:off x="4470222" y="1001442"/>
        <a:ext cx="1204286" cy="735516"/>
      </dsp:txXfrm>
    </dsp:sp>
    <dsp:sp modelId="{253DA42B-8548-49E2-AFE0-4F98B8DA4DEC}">
      <dsp:nvSpPr>
        <dsp:cNvPr id="0" name=""/>
        <dsp:cNvSpPr/>
      </dsp:nvSpPr>
      <dsp:spPr>
        <a:xfrm>
          <a:off x="4166349" y="783238"/>
          <a:ext cx="280989" cy="1562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2565"/>
              </a:lnTo>
              <a:lnTo>
                <a:pt x="280989" y="1562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D57EE9-E86B-44D7-A21A-10F5BDCB8FD6}">
      <dsp:nvSpPr>
        <dsp:cNvPr id="0" name=""/>
        <dsp:cNvSpPr/>
      </dsp:nvSpPr>
      <dsp:spPr>
        <a:xfrm>
          <a:off x="4447339" y="1955162"/>
          <a:ext cx="1250052" cy="78128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err="1" smtClean="0"/>
            <a:t>Sosyometrik</a:t>
          </a:r>
          <a:r>
            <a:rPr lang="tr-TR" sz="1200" kern="1200" dirty="0" smtClean="0"/>
            <a:t> Teknikler </a:t>
          </a:r>
          <a:endParaRPr lang="tr-TR" sz="1200" kern="1200" dirty="0"/>
        </a:p>
      </dsp:txBody>
      <dsp:txXfrm>
        <a:off x="4470222" y="1978045"/>
        <a:ext cx="1204286" cy="735516"/>
      </dsp:txXfrm>
    </dsp:sp>
    <dsp:sp modelId="{4414247F-CC9B-41B9-97CA-744630984DB1}">
      <dsp:nvSpPr>
        <dsp:cNvPr id="0" name=""/>
        <dsp:cNvSpPr/>
      </dsp:nvSpPr>
      <dsp:spPr>
        <a:xfrm>
          <a:off x="4166349" y="783238"/>
          <a:ext cx="280989" cy="2539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9168"/>
              </a:lnTo>
              <a:lnTo>
                <a:pt x="280989" y="25391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E58BEF-6EAB-49A4-B02F-705FFC1297F9}">
      <dsp:nvSpPr>
        <dsp:cNvPr id="0" name=""/>
        <dsp:cNvSpPr/>
      </dsp:nvSpPr>
      <dsp:spPr>
        <a:xfrm>
          <a:off x="4447339" y="2931765"/>
          <a:ext cx="1250052" cy="78128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Derecelendirme Ölçekleri</a:t>
          </a:r>
          <a:endParaRPr lang="tr-TR" sz="1200" kern="1200" dirty="0"/>
        </a:p>
      </dsp:txBody>
      <dsp:txXfrm>
        <a:off x="4470222" y="2954648"/>
        <a:ext cx="1204286" cy="735516"/>
      </dsp:txXfrm>
    </dsp:sp>
    <dsp:sp modelId="{9323F9AF-A282-446D-8C98-C5BAAFB1EAE3}">
      <dsp:nvSpPr>
        <dsp:cNvPr id="0" name=""/>
        <dsp:cNvSpPr/>
      </dsp:nvSpPr>
      <dsp:spPr>
        <a:xfrm>
          <a:off x="4166349" y="783238"/>
          <a:ext cx="280989" cy="3515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5771"/>
              </a:lnTo>
              <a:lnTo>
                <a:pt x="280989" y="35157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0A8CF-0599-4A7D-BA96-870C17A5AAD8}">
      <dsp:nvSpPr>
        <dsp:cNvPr id="0" name=""/>
        <dsp:cNvSpPr/>
      </dsp:nvSpPr>
      <dsp:spPr>
        <a:xfrm>
          <a:off x="4447339" y="3908369"/>
          <a:ext cx="1250052" cy="78128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Kendi  Kendini Değerlendirme</a:t>
          </a:r>
          <a:endParaRPr lang="tr-TR" sz="1200" kern="1200" dirty="0"/>
        </a:p>
      </dsp:txBody>
      <dsp:txXfrm>
        <a:off x="4470222" y="3931252"/>
        <a:ext cx="1204286" cy="73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A5D21-AC20-437D-BC60-DD7B9176230D}" type="datetimeFigureOut">
              <a:rPr lang="tr-TR" smtClean="0"/>
              <a:t>3.3.2021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smtClean="0"/>
              <a:t>Doç. Dr. Serpil ALPTEKİN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10D40-459D-431B-8E1C-0DE8FD813E2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99431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D0DE7D1-61F8-4C15-8922-702E177BF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9669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46133-C2C6-42E5-9F03-188AA2A4A162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1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62F685-42FB-43B0-8573-0936B88BA1F1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98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01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36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89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4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90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724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D2CD8-E65B-433D-A950-C41493308013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Doç. Dr. Serpil ALPTEKİN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12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0" y="990600"/>
            <a:ext cx="3886200" cy="704850"/>
          </a:xfrm>
          <a:effectLst/>
        </p:spPr>
        <p:txBody>
          <a:bodyPr/>
          <a:lstStyle>
            <a:lvl1pPr algn="ct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1981200"/>
            <a:ext cx="3886200" cy="685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1550" y="15240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5240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72213" y="152400"/>
            <a:ext cx="2014537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5891213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28600" y="152400"/>
            <a:ext cx="8058150" cy="556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3152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5240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1571604" y="4929198"/>
            <a:ext cx="7572396" cy="1500198"/>
          </a:xfrm>
          <a:prstGeom prst="rect">
            <a:avLst/>
          </a:prstGeom>
          <a:gradFill rotWithShape="1">
            <a:gsLst>
              <a:gs pos="0">
                <a:schemeClr val="tx2">
                  <a:alpha val="0"/>
                </a:schemeClr>
              </a:gs>
              <a:gs pos="100000">
                <a:schemeClr val="tx2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786050" y="4365104"/>
            <a:ext cx="6029338" cy="1268944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algn="r">
              <a:defRPr/>
            </a:pPr>
            <a:r>
              <a:rPr lang="tr-TR" dirty="0" smtClean="0">
                <a:solidFill>
                  <a:srgbClr val="FF0000"/>
                </a:solidFill>
              </a:rPr>
              <a:t>Sosyal Becerilerin Değerlendirilmesi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86050" y="5672158"/>
            <a:ext cx="6029338" cy="685800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 algn="r">
              <a:defRPr/>
            </a:pPr>
            <a:r>
              <a:rPr lang="tr-TR" dirty="0" smtClean="0">
                <a:solidFill>
                  <a:schemeClr val="tx1"/>
                </a:solidFill>
              </a:rPr>
              <a:t>Doç</a:t>
            </a:r>
            <a:r>
              <a:rPr lang="tr-TR" dirty="0" smtClean="0">
                <a:solidFill>
                  <a:schemeClr val="tx1"/>
                </a:solidFill>
              </a:rPr>
              <a:t>. Dr. Serpil ALPTEKİN </a:t>
            </a:r>
            <a:endParaRPr lang="en-US" dirty="0">
              <a:solidFill>
                <a:schemeClr val="tx1"/>
              </a:solidFill>
            </a:endParaRPr>
          </a:p>
          <a:p>
            <a:pPr algn="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7315200" cy="1152128"/>
          </a:xfrm>
          <a:effectLst>
            <a:outerShdw dist="17961" dir="2700000" sx="1000" sy="1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2800" dirty="0" smtClean="0"/>
              <a:t>Sosyal Beceriler Hangi Amaçla Değerlendirilir?</a:t>
            </a:r>
            <a:endParaRPr lang="ru-RU" sz="2800" dirty="0"/>
          </a:p>
        </p:txBody>
      </p:sp>
      <p:sp>
        <p:nvSpPr>
          <p:cNvPr id="409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Öğrencilerin </a:t>
            </a:r>
            <a:r>
              <a:rPr lang="tr-TR" sz="1800" dirty="0"/>
              <a:t>eğitsel gereksinimlerini </a:t>
            </a:r>
            <a:r>
              <a:rPr lang="tr-TR" sz="1800" dirty="0" smtClean="0"/>
              <a:t>belirlemek</a:t>
            </a:r>
            <a:endParaRPr lang="tr-TR" sz="1800" dirty="0"/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Bireyler </a:t>
            </a:r>
            <a:r>
              <a:rPr lang="tr-TR" sz="1800" dirty="0"/>
              <a:t>için önemli beceri ya da davranışları tanımlamak, </a:t>
            </a:r>
            <a:endParaRPr lang="tr-TR" sz="1800" dirty="0" smtClean="0"/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Beklentileri</a:t>
            </a:r>
            <a:r>
              <a:rPr lang="tr-TR" sz="1800" dirty="0"/>
              <a:t>, talepleri ve çevredeki davranış normlarını belirlemek, </a:t>
            </a:r>
            <a:endParaRPr lang="tr-TR" sz="1800" dirty="0" smtClean="0"/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Ortamdaki </a:t>
            </a:r>
            <a:r>
              <a:rPr lang="tr-TR" sz="1800" dirty="0"/>
              <a:t>belirli davranışları hızlandıran, pekiştiren, caydıran ya da ayırt eden koşulları analiz etmek, </a:t>
            </a:r>
            <a:endParaRPr lang="tr-TR" sz="1800" dirty="0" smtClean="0"/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Hazırlanacak </a:t>
            </a:r>
            <a:r>
              <a:rPr lang="tr-TR" sz="1800" dirty="0"/>
              <a:t>eğitim programı </a:t>
            </a:r>
            <a:r>
              <a:rPr lang="tr-TR" sz="1800" dirty="0" smtClean="0"/>
              <a:t> </a:t>
            </a:r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Davranışların </a:t>
            </a:r>
            <a:r>
              <a:rPr lang="tr-TR" sz="1800" dirty="0"/>
              <a:t>doğal ortamlarda hizmet ettiği işlevleri belirlemek, </a:t>
            </a:r>
            <a:endParaRPr lang="tr-TR" sz="1800" dirty="0" smtClean="0"/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Öğretimi </a:t>
            </a:r>
            <a:r>
              <a:rPr lang="tr-TR" sz="1800" dirty="0"/>
              <a:t>planlamak ve öğretim programları geliştirmek ve kazanılan davranışın birey açısından ne kadar anlamlı olduğunu </a:t>
            </a:r>
            <a:r>
              <a:rPr lang="tr-TR" sz="1800" dirty="0" smtClean="0"/>
              <a:t>belirlemek </a:t>
            </a:r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Öğrencinin </a:t>
            </a:r>
            <a:r>
              <a:rPr lang="tr-TR" sz="1800" dirty="0"/>
              <a:t>gelişimini izlemek, </a:t>
            </a:r>
            <a:endParaRPr lang="tr-TR" sz="1800" dirty="0" smtClean="0"/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Veriye </a:t>
            </a:r>
            <a:r>
              <a:rPr lang="tr-TR" sz="1800" dirty="0"/>
              <a:t>dayalı kararlar </a:t>
            </a:r>
            <a:r>
              <a:rPr lang="tr-TR" sz="1800" dirty="0" smtClean="0"/>
              <a:t>vermek</a:t>
            </a:r>
          </a:p>
          <a:p>
            <a:pPr>
              <a:lnSpc>
                <a:spcPct val="80000"/>
              </a:lnSpc>
              <a:buAutoNum type="arabicParenBoth"/>
            </a:pPr>
            <a:r>
              <a:rPr lang="tr-TR" sz="1800" dirty="0" smtClean="0"/>
              <a:t>Uygulanan </a:t>
            </a:r>
            <a:r>
              <a:rPr lang="tr-TR" sz="1800" dirty="0"/>
              <a:t>öğretim programının etkilerini belirlemek gibi pek çok amaçla değerlendirilebilir </a:t>
            </a: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Değerlendirme </a:t>
            </a:r>
            <a:endParaRPr lang="en-US" sz="4000" dirty="0" smtClean="0"/>
          </a:p>
        </p:txBody>
      </p:sp>
      <p:graphicFrame>
        <p:nvGraphicFramePr>
          <p:cNvPr id="2" name="İçerik Yer Tutucus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7524760"/>
              </p:ext>
            </p:extLst>
          </p:nvPr>
        </p:nvGraphicFramePr>
        <p:xfrm>
          <a:off x="1981200" y="1556792"/>
          <a:ext cx="6934200" cy="4691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Doğal Gözlem 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51720" y="1268760"/>
            <a:ext cx="6235030" cy="4446240"/>
          </a:xfrm>
        </p:spPr>
        <p:txBody>
          <a:bodyPr/>
          <a:lstStyle/>
          <a:p>
            <a:r>
              <a:rPr lang="tr-TR" sz="2800" dirty="0" smtClean="0"/>
              <a:t>Öğrencilerin doğal </a:t>
            </a:r>
            <a:r>
              <a:rPr lang="tr-TR" sz="2800" dirty="0"/>
              <a:t>ortamlardaki sosyal etkileşimleri hakkında bilgi sahibi olmak, </a:t>
            </a:r>
            <a:endParaRPr lang="tr-TR" sz="2800" dirty="0" smtClean="0"/>
          </a:p>
          <a:p>
            <a:r>
              <a:rPr lang="tr-TR" sz="2800" dirty="0" smtClean="0"/>
              <a:t>Sergiledikleri sosyal </a:t>
            </a:r>
            <a:r>
              <a:rPr lang="tr-TR" sz="2800" dirty="0"/>
              <a:t>becerilerin uygunluğu ve yeterliliği hakkında sistematik bilgi toplamak </a:t>
            </a:r>
            <a:endParaRPr lang="tr-TR" sz="2800" dirty="0" smtClean="0"/>
          </a:p>
          <a:p>
            <a:r>
              <a:rPr lang="tr-TR" sz="2800" dirty="0" smtClean="0"/>
              <a:t>Bu bilgiler </a:t>
            </a:r>
            <a:r>
              <a:rPr lang="tr-TR" sz="2800" dirty="0"/>
              <a:t>ışığında öğretimsel kararlar vermek </a:t>
            </a:r>
            <a:r>
              <a:rPr lang="tr-TR" sz="2800" dirty="0" smtClean="0"/>
              <a:t>amacıyla kullanılır.  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0620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Görüşmeler 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96752"/>
            <a:ext cx="6449566" cy="444624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Pek çok </a:t>
            </a:r>
            <a:r>
              <a:rPr lang="tr-TR" dirty="0"/>
              <a:t>sosyal becerinin değerlendirilmesinde sıklıkla kullanılan bir ölçme tekniğidir.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Öğrenci için </a:t>
            </a:r>
            <a:r>
              <a:rPr lang="tr-TR" dirty="0"/>
              <a:t>önemli olan kişilerin görüşlerine dayalı olarak bilgi edinmeyi sağlayan bir tekniktir.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840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err="1" smtClean="0"/>
              <a:t>Sosyo</a:t>
            </a:r>
            <a:r>
              <a:rPr lang="tr-TR" sz="4000" dirty="0" err="1" smtClean="0"/>
              <a:t>metrik</a:t>
            </a:r>
            <a:r>
              <a:rPr lang="tr-TR" sz="4000" dirty="0" smtClean="0"/>
              <a:t> Teknikler 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96752"/>
            <a:ext cx="6449566" cy="4446240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/>
              <a:t>En basit tanımıyla </a:t>
            </a:r>
            <a:r>
              <a:rPr lang="tr-TR" sz="2400" dirty="0" err="1"/>
              <a:t>sosyometri</a:t>
            </a:r>
            <a:r>
              <a:rPr lang="tr-TR" sz="2400" dirty="0"/>
              <a:t> belli kriterler dikkate alındığında, bir grupta kimlerin kimleri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kabul ettiği ya da reddettiğinin </a:t>
            </a:r>
            <a:r>
              <a:rPr lang="tr-TR" sz="2400" dirty="0"/>
              <a:t>sayısal olarak </a:t>
            </a:r>
            <a:r>
              <a:rPr lang="tr-TR" sz="2400" dirty="0" smtClean="0"/>
              <a:t>belirlenmesidir. </a:t>
            </a:r>
          </a:p>
          <a:p>
            <a:pPr marL="0" indent="0">
              <a:buNone/>
            </a:pPr>
            <a:r>
              <a:rPr lang="tr-TR" sz="2400" dirty="0" smtClean="0"/>
              <a:t>Tüm eğitim </a:t>
            </a:r>
            <a:r>
              <a:rPr lang="tr-TR" sz="2400" dirty="0"/>
              <a:t>kademelerinde, öğrenciler arasındaki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arkadaşlık ilişkilerini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akran etkileşimlerini</a:t>
            </a:r>
            <a:r>
              <a:rPr lang="tr-TR" sz="2400" dirty="0"/>
              <a:t>, öğrencinin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sosyal kabulü ya da reddini</a:t>
            </a:r>
            <a:r>
              <a:rPr lang="tr-TR" sz="2400" dirty="0"/>
              <a:t>, öğrencinin sosyal çevre içinde </a:t>
            </a:r>
            <a:r>
              <a:rPr lang="tr-TR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nasıl algılandığını</a:t>
            </a:r>
            <a:r>
              <a:rPr lang="tr-TR" sz="2400" dirty="0"/>
              <a:t> ve öğrencilerin grup içerisindeki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sosyal statülerini </a:t>
            </a:r>
            <a:r>
              <a:rPr lang="tr-TR" sz="2400" dirty="0"/>
              <a:t>akranların görüşüne dayalı olarak incelemede yaygın bir biçimde kullanılır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7904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Derecelendirme Ölçekleri 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96752"/>
            <a:ext cx="6449566" cy="4446240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 smtClean="0"/>
              <a:t>Bir davranışın </a:t>
            </a:r>
            <a:r>
              <a:rPr lang="tr-TR" sz="2800" dirty="0"/>
              <a:t>gözlenmesine bağlı olarak belirlenmiş bir kategorinin seçilmesi yoluyla değerlendirme yapılan bir ölçme tekniğidir. </a:t>
            </a:r>
            <a:endParaRPr lang="tr-TR" sz="2800" dirty="0" smtClean="0"/>
          </a:p>
          <a:p>
            <a:pPr marL="0" indent="0">
              <a:buNone/>
            </a:pPr>
            <a:r>
              <a:rPr lang="tr-TR" sz="2800" dirty="0" smtClean="0"/>
              <a:t>Bu </a:t>
            </a:r>
            <a:r>
              <a:rPr lang="tr-TR" sz="2800" dirty="0"/>
              <a:t>tip ölçeklerde değerlendirilen öğrencinin söz konusu davranışı öğretmen, akran ya da ebeveynlerin gözlemlerine dayalı olarak derecesi de belirtilerek kayıt edilir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69075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Kendi Kendini Değerlendirme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96752"/>
            <a:ext cx="6449566" cy="4446240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Kendi kendini değerlendirme, kişinin kendini rapor ettiği bir değerlendirme tekniğidir.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Aynı </a:t>
            </a:r>
            <a:r>
              <a:rPr lang="tr-TR" dirty="0"/>
              <a:t>zamanda uygulaması ve cevaplandırılması kolay olduğu için öğrencilerin sosyal becerilerinin değerlendirilmesinde yaygın olarak kullanılan bir tekniktir.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763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8641"/>
            <a:ext cx="6934200" cy="792088"/>
          </a:xfrm>
          <a:effectLst>
            <a:outerShdw dist="17961" dir="2700000" algn="ctr" rotWithShape="0">
              <a:schemeClr val="accent5"/>
            </a:outerShdw>
          </a:effectLst>
        </p:spPr>
        <p:txBody>
          <a:bodyPr/>
          <a:lstStyle/>
          <a:p>
            <a:pPr>
              <a:defRPr/>
            </a:pPr>
            <a:r>
              <a:rPr lang="tr-TR" sz="4000" dirty="0" smtClean="0"/>
              <a:t>Kaynaklar </a:t>
            </a:r>
            <a:endParaRPr lang="en-US" sz="4000" dirty="0" smtClean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196752"/>
            <a:ext cx="6449566" cy="4446240"/>
          </a:xfrm>
        </p:spPr>
        <p:txBody>
          <a:bodyPr/>
          <a:lstStyle/>
          <a:p>
            <a:pPr marL="0" indent="0">
              <a:buNone/>
            </a:pPr>
            <a:r>
              <a:rPr lang="tr-TR" sz="900" dirty="0" err="1"/>
              <a:t>Andrich</a:t>
            </a:r>
            <a:r>
              <a:rPr lang="tr-TR" sz="900" dirty="0"/>
              <a:t>, D. (2011). </a:t>
            </a:r>
            <a:r>
              <a:rPr lang="tr-TR" sz="900" dirty="0" err="1"/>
              <a:t>Rating</a:t>
            </a:r>
            <a:r>
              <a:rPr lang="tr-TR" sz="900" dirty="0"/>
              <a:t> </a:t>
            </a:r>
            <a:r>
              <a:rPr lang="tr-TR" sz="900" dirty="0" err="1"/>
              <a:t>scales</a:t>
            </a:r>
            <a:r>
              <a:rPr lang="tr-TR" sz="900" dirty="0"/>
              <a:t> </a:t>
            </a:r>
            <a:r>
              <a:rPr lang="tr-TR" sz="900" dirty="0" err="1"/>
              <a:t>and</a:t>
            </a:r>
            <a:r>
              <a:rPr lang="tr-TR" sz="900" dirty="0"/>
              <a:t> </a:t>
            </a:r>
            <a:r>
              <a:rPr lang="tr-TR" sz="900" dirty="0" err="1"/>
              <a:t>Rasch</a:t>
            </a:r>
            <a:r>
              <a:rPr lang="tr-TR" sz="900" dirty="0"/>
              <a:t> </a:t>
            </a:r>
            <a:r>
              <a:rPr lang="tr-TR" sz="900" dirty="0" err="1"/>
              <a:t>measurement</a:t>
            </a:r>
            <a:r>
              <a:rPr lang="tr-TR" sz="900" dirty="0"/>
              <a:t>. </a:t>
            </a:r>
            <a:r>
              <a:rPr lang="tr-TR" sz="900" i="1" dirty="0" err="1"/>
              <a:t>Expert</a:t>
            </a:r>
            <a:r>
              <a:rPr lang="tr-TR" sz="900" i="1" dirty="0"/>
              <a:t> </a:t>
            </a:r>
            <a:r>
              <a:rPr lang="tr-TR" sz="900" i="1" dirty="0" err="1"/>
              <a:t>Review</a:t>
            </a:r>
            <a:r>
              <a:rPr lang="tr-TR" sz="900" i="1" dirty="0"/>
              <a:t> of </a:t>
            </a:r>
            <a:r>
              <a:rPr lang="tr-TR" sz="900" i="1" dirty="0" err="1"/>
              <a:t>Pharmacoeconomics</a:t>
            </a:r>
            <a:r>
              <a:rPr lang="tr-TR" sz="900" i="1" dirty="0"/>
              <a:t> &amp; </a:t>
            </a:r>
            <a:r>
              <a:rPr lang="tr-TR" sz="900" i="1" dirty="0" err="1"/>
              <a:t>Outcomes</a:t>
            </a:r>
            <a:r>
              <a:rPr lang="tr-TR" sz="900" i="1" dirty="0"/>
              <a:t> </a:t>
            </a:r>
            <a:r>
              <a:rPr lang="tr-TR" sz="900" i="1" dirty="0" err="1"/>
              <a:t>Research</a:t>
            </a:r>
            <a:r>
              <a:rPr lang="tr-TR" sz="900" dirty="0"/>
              <a:t>, </a:t>
            </a:r>
            <a:r>
              <a:rPr lang="tr-TR" sz="900" i="1" dirty="0"/>
              <a:t>11</a:t>
            </a:r>
            <a:r>
              <a:rPr lang="tr-TR" sz="900" dirty="0"/>
              <a:t>(5), 571-585</a:t>
            </a:r>
            <a:r>
              <a:rPr lang="tr-TR" sz="900" dirty="0" smtClean="0"/>
              <a:t>.</a:t>
            </a:r>
          </a:p>
          <a:p>
            <a:pPr marL="0" indent="0">
              <a:buNone/>
            </a:pPr>
            <a:r>
              <a:rPr lang="tr-TR" sz="900" dirty="0" err="1"/>
              <a:t>Elliott</a:t>
            </a:r>
            <a:r>
              <a:rPr lang="tr-TR" sz="900" dirty="0"/>
              <a:t>, S. N., &amp; </a:t>
            </a:r>
            <a:r>
              <a:rPr lang="tr-TR" sz="900" dirty="0" err="1"/>
              <a:t>Gresham</a:t>
            </a:r>
            <a:r>
              <a:rPr lang="tr-TR" sz="900" dirty="0"/>
              <a:t>, F. M. (1987). </a:t>
            </a:r>
            <a:r>
              <a:rPr lang="tr-TR" sz="900" dirty="0" err="1"/>
              <a:t>Children's</a:t>
            </a:r>
            <a:r>
              <a:rPr lang="tr-TR" sz="900" dirty="0"/>
              <a:t> </a:t>
            </a:r>
            <a:r>
              <a:rPr lang="tr-TR" sz="900" dirty="0" err="1"/>
              <a:t>social</a:t>
            </a:r>
            <a:r>
              <a:rPr lang="tr-TR" sz="900" dirty="0"/>
              <a:t> </a:t>
            </a:r>
            <a:r>
              <a:rPr lang="tr-TR" sz="900" dirty="0" err="1"/>
              <a:t>skills</a:t>
            </a:r>
            <a:r>
              <a:rPr lang="tr-TR" sz="900" dirty="0"/>
              <a:t>: </a:t>
            </a:r>
            <a:r>
              <a:rPr lang="tr-TR" sz="900" dirty="0" err="1"/>
              <a:t>Assessment</a:t>
            </a:r>
            <a:r>
              <a:rPr lang="tr-TR" sz="900" dirty="0"/>
              <a:t> </a:t>
            </a:r>
            <a:r>
              <a:rPr lang="tr-TR" sz="900" dirty="0" err="1"/>
              <a:t>and</a:t>
            </a:r>
            <a:r>
              <a:rPr lang="tr-TR" sz="900" dirty="0"/>
              <a:t> </a:t>
            </a:r>
            <a:r>
              <a:rPr lang="tr-TR" sz="900" dirty="0" err="1"/>
              <a:t>classification</a:t>
            </a:r>
            <a:r>
              <a:rPr lang="tr-TR" sz="900" dirty="0"/>
              <a:t> </a:t>
            </a:r>
            <a:r>
              <a:rPr lang="tr-TR" sz="900" dirty="0" err="1"/>
              <a:t>practices</a:t>
            </a:r>
            <a:r>
              <a:rPr lang="tr-TR" sz="900" dirty="0"/>
              <a:t>. </a:t>
            </a:r>
            <a:r>
              <a:rPr lang="tr-TR" sz="900" i="1" dirty="0" err="1"/>
              <a:t>Journal</a:t>
            </a:r>
            <a:r>
              <a:rPr lang="tr-TR" sz="900" i="1" dirty="0"/>
              <a:t> of </a:t>
            </a:r>
            <a:r>
              <a:rPr lang="tr-TR" sz="900" i="1" dirty="0" err="1"/>
              <a:t>Counseling</a:t>
            </a:r>
            <a:r>
              <a:rPr lang="tr-TR" sz="900" i="1" dirty="0"/>
              <a:t> ve Development</a:t>
            </a:r>
            <a:r>
              <a:rPr lang="tr-TR" sz="900" dirty="0"/>
              <a:t>, </a:t>
            </a:r>
            <a:r>
              <a:rPr lang="tr-TR" sz="900" i="1" dirty="0"/>
              <a:t>66</a:t>
            </a:r>
            <a:r>
              <a:rPr lang="tr-TR" sz="900" dirty="0"/>
              <a:t>(2), 96-99.</a:t>
            </a:r>
          </a:p>
          <a:p>
            <a:pPr marL="0" indent="0">
              <a:buNone/>
            </a:pPr>
            <a:r>
              <a:rPr lang="tr-TR" sz="900" dirty="0" err="1"/>
              <a:t>Gresham</a:t>
            </a:r>
            <a:r>
              <a:rPr lang="tr-TR" sz="900" dirty="0"/>
              <a:t>, F. M., &amp; </a:t>
            </a:r>
            <a:r>
              <a:rPr lang="tr-TR" sz="900" dirty="0" err="1"/>
              <a:t>Elliot</a:t>
            </a:r>
            <a:r>
              <a:rPr lang="tr-TR" sz="900" dirty="0"/>
              <a:t>, S. N. (1987). </a:t>
            </a:r>
            <a:r>
              <a:rPr lang="tr-TR" sz="900" dirty="0" err="1"/>
              <a:t>The</a:t>
            </a:r>
            <a:r>
              <a:rPr lang="tr-TR" sz="900" dirty="0"/>
              <a:t> </a:t>
            </a:r>
            <a:r>
              <a:rPr lang="tr-TR" sz="900" dirty="0" err="1"/>
              <a:t>relationship</a:t>
            </a:r>
            <a:r>
              <a:rPr lang="tr-TR" sz="900" dirty="0"/>
              <a:t> </a:t>
            </a:r>
            <a:r>
              <a:rPr lang="tr-TR" sz="900" dirty="0" err="1"/>
              <a:t>between</a:t>
            </a:r>
            <a:r>
              <a:rPr lang="tr-TR" sz="900" dirty="0"/>
              <a:t> </a:t>
            </a:r>
            <a:r>
              <a:rPr lang="tr-TR" sz="900" dirty="0" err="1"/>
              <a:t>adaptive</a:t>
            </a:r>
            <a:r>
              <a:rPr lang="tr-TR" sz="900" dirty="0"/>
              <a:t> </a:t>
            </a:r>
            <a:r>
              <a:rPr lang="tr-TR" sz="900" dirty="0" err="1"/>
              <a:t>behavior</a:t>
            </a:r>
            <a:r>
              <a:rPr lang="tr-TR" sz="900" dirty="0"/>
              <a:t> </a:t>
            </a:r>
            <a:r>
              <a:rPr lang="tr-TR" sz="900" dirty="0" err="1"/>
              <a:t>and</a:t>
            </a:r>
            <a:r>
              <a:rPr lang="tr-TR" sz="900" dirty="0"/>
              <a:t> </a:t>
            </a:r>
            <a:r>
              <a:rPr lang="tr-TR" sz="900" dirty="0" err="1"/>
              <a:t>social</a:t>
            </a:r>
            <a:r>
              <a:rPr lang="tr-TR" sz="900" dirty="0"/>
              <a:t> </a:t>
            </a:r>
            <a:r>
              <a:rPr lang="tr-TR" sz="900" dirty="0" err="1"/>
              <a:t>skills</a:t>
            </a:r>
            <a:r>
              <a:rPr lang="tr-TR" sz="900" dirty="0"/>
              <a:t>: </a:t>
            </a:r>
            <a:r>
              <a:rPr lang="tr-TR" sz="900" dirty="0" err="1"/>
              <a:t>Issues</a:t>
            </a:r>
            <a:r>
              <a:rPr lang="tr-TR" sz="900" dirty="0"/>
              <a:t> in </a:t>
            </a:r>
            <a:r>
              <a:rPr lang="tr-TR" sz="900" dirty="0" err="1"/>
              <a:t>definıtion</a:t>
            </a:r>
            <a:r>
              <a:rPr lang="tr-TR" sz="900" dirty="0"/>
              <a:t> </a:t>
            </a:r>
            <a:r>
              <a:rPr lang="tr-TR" sz="900" dirty="0" err="1"/>
              <a:t>and</a:t>
            </a:r>
            <a:r>
              <a:rPr lang="tr-TR" sz="900" dirty="0"/>
              <a:t> </a:t>
            </a:r>
            <a:r>
              <a:rPr lang="tr-TR" sz="900" dirty="0" err="1"/>
              <a:t>assessment</a:t>
            </a:r>
            <a:r>
              <a:rPr lang="tr-TR" sz="900" dirty="0"/>
              <a:t>. </a:t>
            </a:r>
            <a:r>
              <a:rPr lang="tr-TR" sz="900" i="1" dirty="0" err="1"/>
              <a:t>The</a:t>
            </a:r>
            <a:r>
              <a:rPr lang="tr-TR" sz="900" i="1" dirty="0"/>
              <a:t> </a:t>
            </a:r>
            <a:r>
              <a:rPr lang="tr-TR" sz="900" i="1" dirty="0" err="1"/>
              <a:t>Journal</a:t>
            </a:r>
            <a:r>
              <a:rPr lang="tr-TR" sz="900" i="1" dirty="0"/>
              <a:t> of Special </a:t>
            </a:r>
            <a:r>
              <a:rPr lang="tr-TR" sz="900" i="1" dirty="0" err="1"/>
              <a:t>Education</a:t>
            </a:r>
            <a:r>
              <a:rPr lang="tr-TR" sz="900" i="1" dirty="0"/>
              <a:t>. 21</a:t>
            </a:r>
            <a:r>
              <a:rPr lang="tr-TR" sz="900" dirty="0"/>
              <a:t>(1), 168-181.</a:t>
            </a:r>
          </a:p>
          <a:p>
            <a:pPr marL="0" indent="0">
              <a:buNone/>
            </a:pPr>
            <a:r>
              <a:rPr lang="tr-TR" sz="900" dirty="0"/>
              <a:t>Gülay-</a:t>
            </a:r>
            <a:r>
              <a:rPr lang="tr-TR" sz="900" dirty="0" err="1"/>
              <a:t>Ogelman</a:t>
            </a:r>
            <a:r>
              <a:rPr lang="tr-TR" sz="900" dirty="0"/>
              <a:t>, H. (2014). </a:t>
            </a:r>
            <a:r>
              <a:rPr lang="tr-TR" sz="900" dirty="0" err="1"/>
              <a:t>Sosyometrik</a:t>
            </a:r>
            <a:r>
              <a:rPr lang="tr-TR" sz="900" dirty="0"/>
              <a:t> teknikler.</a:t>
            </a:r>
            <a:r>
              <a:rPr lang="tr-TR" sz="900" i="1" dirty="0"/>
              <a:t> </a:t>
            </a:r>
            <a:r>
              <a:rPr lang="tr-TR" sz="900" dirty="0"/>
              <a:t>A. Önder (Ed.), </a:t>
            </a:r>
            <a:r>
              <a:rPr lang="tr-TR" sz="900" i="1" dirty="0"/>
              <a:t>Okul öncesi dönemde çocukları değerlendirme ve tanıma teknikleri.</a:t>
            </a:r>
            <a:r>
              <a:rPr lang="tr-TR" sz="900" dirty="0"/>
              <a:t> (</a:t>
            </a:r>
            <a:r>
              <a:rPr lang="tr-TR" sz="900" dirty="0" err="1"/>
              <a:t>ss</a:t>
            </a:r>
            <a:r>
              <a:rPr lang="tr-TR" sz="900" dirty="0"/>
              <a:t>. 75-90). </a:t>
            </a:r>
            <a:r>
              <a:rPr lang="tr-TR" sz="900" dirty="0" err="1"/>
              <a:t>Pegem</a:t>
            </a:r>
            <a:r>
              <a:rPr lang="tr-TR" sz="900" dirty="0"/>
              <a:t> Akademi.</a:t>
            </a:r>
          </a:p>
          <a:p>
            <a:pPr marL="0" indent="0">
              <a:buNone/>
            </a:pPr>
            <a:r>
              <a:rPr lang="tr-TR" sz="900" dirty="0" err="1"/>
              <a:t>Merrell</a:t>
            </a:r>
            <a:r>
              <a:rPr lang="tr-TR" sz="900" dirty="0"/>
              <a:t>, W. K., &amp; </a:t>
            </a:r>
            <a:r>
              <a:rPr lang="tr-TR" sz="900" dirty="0" err="1"/>
              <a:t>Gimpel</a:t>
            </a:r>
            <a:r>
              <a:rPr lang="tr-TR" sz="900" dirty="0"/>
              <a:t>, G.A. (2014). </a:t>
            </a:r>
            <a:r>
              <a:rPr lang="tr-TR" sz="900" i="1" dirty="0" err="1"/>
              <a:t>Social</a:t>
            </a:r>
            <a:r>
              <a:rPr lang="tr-TR" sz="900" i="1" dirty="0"/>
              <a:t> </a:t>
            </a:r>
            <a:r>
              <a:rPr lang="tr-TR" sz="900" i="1" dirty="0" err="1"/>
              <a:t>skills</a:t>
            </a:r>
            <a:r>
              <a:rPr lang="tr-TR" sz="900" i="1" dirty="0"/>
              <a:t> of </a:t>
            </a:r>
            <a:r>
              <a:rPr lang="tr-TR" sz="900" i="1" dirty="0" err="1"/>
              <a:t>children</a:t>
            </a:r>
            <a:r>
              <a:rPr lang="tr-TR" sz="900" i="1" dirty="0"/>
              <a:t> </a:t>
            </a:r>
            <a:r>
              <a:rPr lang="tr-TR" sz="900" i="1" dirty="0" err="1"/>
              <a:t>and</a:t>
            </a:r>
            <a:r>
              <a:rPr lang="tr-TR" sz="900" i="1" dirty="0"/>
              <a:t> </a:t>
            </a:r>
            <a:r>
              <a:rPr lang="tr-TR" sz="900" i="1" dirty="0" err="1"/>
              <a:t>adolescents</a:t>
            </a:r>
            <a:r>
              <a:rPr lang="tr-TR" sz="900" i="1" dirty="0"/>
              <a:t> </a:t>
            </a:r>
            <a:r>
              <a:rPr lang="tr-TR" sz="900" i="1" dirty="0" err="1"/>
              <a:t>conceptualization</a:t>
            </a:r>
            <a:r>
              <a:rPr lang="tr-TR" sz="900" i="1" dirty="0"/>
              <a:t>, </a:t>
            </a:r>
            <a:r>
              <a:rPr lang="tr-TR" sz="900" i="1" dirty="0" err="1"/>
              <a:t>assessment</a:t>
            </a:r>
            <a:r>
              <a:rPr lang="tr-TR" sz="900" i="1" dirty="0"/>
              <a:t>, </a:t>
            </a:r>
            <a:r>
              <a:rPr lang="tr-TR" sz="900" i="1" dirty="0" err="1"/>
              <a:t>treatment</a:t>
            </a:r>
            <a:r>
              <a:rPr lang="tr-TR" sz="900" dirty="0"/>
              <a:t>. </a:t>
            </a:r>
            <a:r>
              <a:rPr lang="tr-TR" sz="900" dirty="0" err="1"/>
              <a:t>Psychology</a:t>
            </a:r>
            <a:r>
              <a:rPr lang="tr-TR" sz="900" dirty="0"/>
              <a:t> </a:t>
            </a:r>
            <a:r>
              <a:rPr lang="tr-TR" sz="900" dirty="0" err="1"/>
              <a:t>Press</a:t>
            </a:r>
            <a:r>
              <a:rPr lang="tr-TR" sz="900" dirty="0"/>
              <a:t>.</a:t>
            </a:r>
          </a:p>
          <a:p>
            <a:pPr marL="0" indent="0">
              <a:buNone/>
            </a:pPr>
            <a:endParaRPr lang="tr-TR" sz="900" dirty="0"/>
          </a:p>
          <a:p>
            <a:pPr marL="0" indent="0">
              <a:buNone/>
            </a:pPr>
            <a:endParaRPr lang="tr-TR" sz="900" dirty="0"/>
          </a:p>
        </p:txBody>
      </p:sp>
    </p:spTree>
    <p:extLst>
      <p:ext uri="{BB962C8B-B14F-4D97-AF65-F5344CB8AC3E}">
        <p14:creationId xmlns:p14="http://schemas.microsoft.com/office/powerpoint/2010/main" val="31107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Другая 232">
      <a:dk1>
        <a:srgbClr val="4D4D4D"/>
      </a:dk1>
      <a:lt1>
        <a:srgbClr val="4D4D4D"/>
      </a:lt1>
      <a:dk2>
        <a:srgbClr val="FFFFFF"/>
      </a:dk2>
      <a:lt2>
        <a:srgbClr val="F89279"/>
      </a:lt2>
      <a:accent1>
        <a:srgbClr val="FF9728"/>
      </a:accent1>
      <a:accent2>
        <a:srgbClr val="00D078"/>
      </a:accent2>
      <a:accent3>
        <a:srgbClr val="DADADA"/>
      </a:accent3>
      <a:accent4>
        <a:srgbClr val="BBC0BB"/>
      </a:accent4>
      <a:accent5>
        <a:srgbClr val="FFFFFF"/>
      </a:accent5>
      <a:accent6>
        <a:srgbClr val="2A9ADC"/>
      </a:accent6>
      <a:hlink>
        <a:srgbClr val="2A9ADC"/>
      </a:hlink>
      <a:folHlink>
        <a:srgbClr val="4D4D4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E21B0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powerpoint-template-24</Template>
  <TotalTime>50</TotalTime>
  <Words>384</Words>
  <Application>Microsoft Office PowerPoint</Application>
  <PresentationFormat>Ekran Gösterisi (4:3)</PresentationFormat>
  <Paragraphs>63</Paragraphs>
  <Slides>9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Microsoft Sans Serif</vt:lpstr>
      <vt:lpstr>powerpoint-template-24</vt:lpstr>
      <vt:lpstr>Sosyal Becerilerin Değerlendirilmesi </vt:lpstr>
      <vt:lpstr>Sosyal Beceriler Hangi Amaçla Değerlendirilir?</vt:lpstr>
      <vt:lpstr>Değerlendirme </vt:lpstr>
      <vt:lpstr>Doğal Gözlem </vt:lpstr>
      <vt:lpstr>Görüşmeler </vt:lpstr>
      <vt:lpstr>Sosyometrik Teknikler </vt:lpstr>
      <vt:lpstr>Derecelendirme Ölçekleri </vt:lpstr>
      <vt:lpstr>Kendi Kendini Değerlendirme</vt:lpstr>
      <vt:lpstr>Kaynaklar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home</dc:creator>
  <cp:lastModifiedBy>USER-PC</cp:lastModifiedBy>
  <cp:revision>16</cp:revision>
  <dcterms:created xsi:type="dcterms:W3CDTF">2012-04-20T20:16:23Z</dcterms:created>
  <dcterms:modified xsi:type="dcterms:W3CDTF">2021-03-03T12:05:31Z</dcterms:modified>
</cp:coreProperties>
</file>